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4F04CC-8BE4-4C31-AB18-7059EC9E37BE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123FF2-18DD-4585-B92E-653B588AD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rndl" TargetMode="External"/><Relationship Id="rId2" Type="http://schemas.openxmlformats.org/officeDocument/2006/relationships/hyperlink" Target="http://www.jointhestylehighclub.com/2011/07/05/dirndl-histor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uzzle.com/articles/traditional-german-clothing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 customs and traditions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National costumes</a:t>
            </a:r>
          </a:p>
          <a:p>
            <a:r>
              <a:rPr lang="en-US" dirty="0" smtClean="0"/>
              <a:t>by: Sophia </a:t>
            </a:r>
            <a:r>
              <a:rPr lang="en-US" dirty="0" err="1" smtClean="0"/>
              <a:t>Gammerler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http://www.jointhestylehighclub.com/2011/07/05/dirndl-history/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://en.wikipedia.org/wiki/Dirndl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http://www.buzzle.com/articles/traditional-german-clothing.html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Bavarian traditional costumes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Women wear Dirndl and Men wear Lederhosen</a:t>
            </a:r>
          </a:p>
          <a:p>
            <a:r>
              <a:rPr lang="en-US" dirty="0" smtClean="0"/>
              <a:t>The traditional costumes where originally worn by the farmers and peasants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Dirndls are dresses that have a blouse and an apron.</a:t>
            </a:r>
          </a:p>
          <a:p>
            <a:r>
              <a:rPr lang="en-US" dirty="0" smtClean="0"/>
              <a:t>Lederhosen are leathered pants and the men wear them with a German traditional blouse, suspenders and knee high socks.</a:t>
            </a:r>
          </a:p>
          <a:p>
            <a:r>
              <a:rPr lang="en-US" dirty="0" smtClean="0"/>
              <a:t>The women have a special way of tying their aprons:  1. left- single</a:t>
            </a:r>
          </a:p>
          <a:p>
            <a:pPr>
              <a:buNone/>
            </a:pPr>
            <a:r>
              <a:rPr lang="en-US" dirty="0" smtClean="0"/>
              <a:t>                  2. </a:t>
            </a:r>
            <a:r>
              <a:rPr lang="en-US" smtClean="0"/>
              <a:t>right- married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Bavarian Costume</a:t>
            </a:r>
            <a:endParaRPr lang="en-US" dirty="0"/>
          </a:p>
        </p:txBody>
      </p:sp>
      <p:pic>
        <p:nvPicPr>
          <p:cNvPr id="4" name="Content Placeholder 3" descr="974-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92356" y="1600200"/>
            <a:ext cx="2994238" cy="4495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Black forest traditional costumes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show more color and they reveal more then the older costumes.</a:t>
            </a:r>
          </a:p>
          <a:p>
            <a:r>
              <a:rPr lang="en-US" dirty="0" smtClean="0"/>
              <a:t>Add gold coins or chains to show wealth.</a:t>
            </a:r>
          </a:p>
          <a:p>
            <a:r>
              <a:rPr lang="en-US" dirty="0" smtClean="0"/>
              <a:t>The women wear full skirts and puffy blouses. </a:t>
            </a:r>
          </a:p>
          <a:p>
            <a:r>
              <a:rPr lang="en-US" dirty="0" smtClean="0"/>
              <a:t>They wear a hat with many little balls on it which is called, Bollenhüte.</a:t>
            </a:r>
          </a:p>
          <a:p>
            <a:r>
              <a:rPr lang="en-US" dirty="0" smtClean="0"/>
              <a:t>Women also wear stocking or tights under the costume.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forest costume</a:t>
            </a:r>
            <a:endParaRPr lang="en-US" dirty="0"/>
          </a:p>
        </p:txBody>
      </p:sp>
      <p:pic>
        <p:nvPicPr>
          <p:cNvPr id="4" name="Content Placeholder 3" descr="gutach-tracht10-080224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981200"/>
            <a:ext cx="2930525" cy="3907367"/>
          </a:xfrm>
        </p:spPr>
      </p:pic>
      <p:pic>
        <p:nvPicPr>
          <p:cNvPr id="1026" name="Picture 2" descr="http://www.jointhestylehighclub.com/wp-content/uploads/2011/07/446px-Schwarzwaelderin_in_Tracht_um_1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5000"/>
            <a:ext cx="2896433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National costumes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Frisian </a:t>
            </a:r>
            <a:r>
              <a:rPr lang="en-US" dirty="0" err="1" smtClean="0"/>
              <a:t>Tracht</a:t>
            </a:r>
            <a:r>
              <a:rPr lang="en-US" dirty="0" smtClean="0"/>
              <a:t> is from the North Sea isle of </a:t>
            </a:r>
            <a:r>
              <a:rPr lang="en-US" dirty="0" err="1" smtClean="0"/>
              <a:t>F</a:t>
            </a:r>
            <a:r>
              <a:rPr lang="en-US" dirty="0" err="1" smtClean="0"/>
              <a:t>öhr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It has a necklace with shells on it to show resemblance to the North Sea.</a:t>
            </a:r>
          </a:p>
          <a:p>
            <a:r>
              <a:rPr lang="en-US" dirty="0" smtClean="0"/>
              <a:t>The South Tyrol </a:t>
            </a:r>
            <a:r>
              <a:rPr lang="en-US" dirty="0" err="1" smtClean="0"/>
              <a:t>Tracht</a:t>
            </a:r>
            <a:r>
              <a:rPr lang="en-US" dirty="0" smtClean="0"/>
              <a:t> has bigger roundish hats for women.</a:t>
            </a:r>
          </a:p>
          <a:p>
            <a:r>
              <a:rPr lang="en-US" dirty="0" smtClean="0"/>
              <a:t>The men wear long pants and a thicker belt.</a:t>
            </a:r>
          </a:p>
          <a:p>
            <a:r>
              <a:rPr lang="en-US" dirty="0" smtClean="0"/>
              <a:t>The men also wear hats with a feather in the back sticking up.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costumes</a:t>
            </a:r>
            <a:endParaRPr lang="en-US" dirty="0"/>
          </a:p>
        </p:txBody>
      </p:sp>
      <p:pic>
        <p:nvPicPr>
          <p:cNvPr id="4" name="Content Placeholder 3" descr="FileTracht_Suedtiro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438400"/>
            <a:ext cx="2438400" cy="3251200"/>
          </a:xfrm>
        </p:spPr>
      </p:pic>
      <p:sp>
        <p:nvSpPr>
          <p:cNvPr id="4098" name="AutoShape 2" descr="File:Tracht Suedtir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 descr="C:\Users\Sophia\Desktop\german pic\FileFriesentrac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62200"/>
            <a:ext cx="2476500" cy="330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53400" cy="44958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 Which costume has a shell necklace?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1. Bavarian costumes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2. Black forest costumes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3. North Sea costumes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 smtClean="0"/>
              <a:t>. How do women show their wealth?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1. Skirts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2. Coins and chains on costume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3. Hats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1.- North Sea costume</a:t>
            </a:r>
          </a:p>
          <a:p>
            <a:r>
              <a:rPr lang="en-US" dirty="0" smtClean="0"/>
              <a:t>2.- coins and chains on costumes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1478</TotalTime>
  <Words>301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German customs and traditions</vt:lpstr>
      <vt:lpstr>Bavarian traditional costumes</vt:lpstr>
      <vt:lpstr>Bavarian Costume</vt:lpstr>
      <vt:lpstr>Black forest traditional costumes </vt:lpstr>
      <vt:lpstr>Black forest costume</vt:lpstr>
      <vt:lpstr>Other National costumes</vt:lpstr>
      <vt:lpstr>National costumes</vt:lpstr>
      <vt:lpstr>Questions:</vt:lpstr>
      <vt:lpstr>Answers:</vt:lpstr>
      <vt:lpstr>Links: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Sophia</dc:creator>
  <cp:lastModifiedBy>Sophia</cp:lastModifiedBy>
  <cp:revision>18</cp:revision>
  <dcterms:created xsi:type="dcterms:W3CDTF">2011-10-29T05:38:08Z</dcterms:created>
  <dcterms:modified xsi:type="dcterms:W3CDTF">2011-10-31T18:00:06Z</dcterms:modified>
</cp:coreProperties>
</file>